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75936DF0-B24D-BBC7-F61E-1C81D109DDC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6F39686-7F6B-1FF1-E06C-A34C76EBA42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903AF89-2979-42D3-8571-E0B41DF4A0F9}" type="datetime1">
              <a:rPr lang="nl-NL"/>
              <a:pPr lvl="0"/>
              <a:t>27-5-2022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DBF0E67D-5A1E-33E6-A758-133E1A4BC3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602F270B-E515-9F27-B20E-8C5C3D7B718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D55FD8B-40C8-E55B-8D4D-A8720E68808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670955F-E524-7299-2DCB-C86D11AD99B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9421EB5-C90B-41FF-8F6B-C6719132F47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672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BB542A4-A5F7-1199-0EBE-536BDEC77C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F504873-6E80-A5E6-6B4B-18911391F80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CA89723-F977-7553-9441-B2DDDFFB5A8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614C614-9674-4DEB-900F-5577A728067E}" type="slidenum">
              <a:t>1</a:t>
            </a:fld>
            <a:endParaRPr lang="nl-N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95981A2-79EC-4EF8-A41D-58619DF30942}" type="datetime1">
              <a:rPr lang="nl-NL" smtClean="0"/>
              <a:pPr lvl="0"/>
              <a:t>27-5-2022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4B04B9-7355-4795-A729-89B1D295EC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3718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B236C56-1C8E-4CC8-9CD1-D454F21AE0C4}" type="datetime1">
              <a:rPr lang="nl-NL" smtClean="0"/>
              <a:pPr lvl="0"/>
              <a:t>27-5-2022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A88DE7-CA3C-4F75-A1D0-51E40E7D88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8032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7C999EA-4EF3-4150-A497-DFB39A23DA5C}" type="datetime1">
              <a:rPr lang="nl-NL" smtClean="0"/>
              <a:pPr lvl="0"/>
              <a:t>27-5-2022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E22EAF-D91F-437A-BFCA-6BB6028EAA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61059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65CFD62-8A91-42BD-8C25-8C97C0C2A4AF}" type="datetime1">
              <a:rPr lang="nl-NL" smtClean="0"/>
              <a:pPr lvl="0"/>
              <a:t>27-5-2022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55E76C-9948-433A-9EB8-1FBC70CEF2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1411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60F2B31-707F-469A-BCF1-8866A0B1268A}" type="datetime1">
              <a:rPr lang="nl-NL" smtClean="0"/>
              <a:pPr lvl="0"/>
              <a:t>27-5-2022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E21872-013A-48F0-95C7-15A3F20E32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5017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B63BFCF-6218-43E0-BA4D-8ABB3C2BB31B}" type="datetime1">
              <a:rPr lang="nl-NL" smtClean="0"/>
              <a:pPr lvl="0"/>
              <a:t>27-5-2022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4988FA-B167-4AD2-8F38-210F508E98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122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3CF0E0B-77B4-41EB-BEC8-98627D4CC715}" type="datetime1">
              <a:rPr lang="nl-NL" smtClean="0"/>
              <a:pPr lvl="0"/>
              <a:t>27-5-2022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D30965-AB5E-4072-B1E7-E469E23AAD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0241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E5EF886-A586-468C-9857-6AD3A03C6141}" type="datetime1">
              <a:rPr lang="nl-NL" smtClean="0"/>
              <a:pPr lvl="0"/>
              <a:t>27-5-2022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2F92A5-FB12-4B6A-AF0A-9AAC74106C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49238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98D0518-819D-4F70-95C6-4CEC1A520F92}" type="datetime1">
              <a:rPr lang="nl-NL" smtClean="0"/>
              <a:pPr lvl="0"/>
              <a:t>27-5-2022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DA7243-5F56-40C8-9234-901A5C962D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3915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FCE8CB7-51F9-4C07-A410-C2A422B71FFA}" type="datetime1">
              <a:rPr lang="nl-NL" smtClean="0"/>
              <a:pPr lvl="0"/>
              <a:t>27-5-2022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973D9D-78DD-4CA6-A624-AD76760D51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19113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A71C9E2-10FE-4020-A2CC-C54913E135A4}" type="datetime1">
              <a:rPr lang="nl-NL" smtClean="0"/>
              <a:pPr lvl="0"/>
              <a:t>27-5-2022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6159D9-112D-468F-A225-BB5EAFE5E6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3535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  <a:alpha val="22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50AE5A90-BE82-4342-8382-DDDF928E26BE}" type="datetime1">
              <a:rPr lang="nl-NL" smtClean="0"/>
              <a:pPr lvl="0"/>
              <a:t>27-5-2022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5C9FB8B0-2021-4180-B41E-A7CBD7E72C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32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32">
            <a:extLst>
              <a:ext uri="{FF2B5EF4-FFF2-40B4-BE49-F238E27FC236}">
                <a16:creationId xmlns:a16="http://schemas.microsoft.com/office/drawing/2014/main" id="{53BA4AF6-3C55-6AE9-5A20-C733564488C1}"/>
              </a:ext>
            </a:extLst>
          </p:cNvPr>
          <p:cNvSpPr txBox="1"/>
          <p:nvPr/>
        </p:nvSpPr>
        <p:spPr>
          <a:xfrm>
            <a:off x="2258092" y="2292437"/>
            <a:ext cx="7675811" cy="28623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6000" b="0" i="0" u="none" strike="noStrike" kern="1200" cap="none" spc="0" baseline="0">
                <a:solidFill>
                  <a:srgbClr val="000000"/>
                </a:solidFill>
                <a:uFillTx/>
                <a:latin typeface="Castellar" pitchFamily="18"/>
              </a:rPr>
              <a:t>Busreis naar de Biesbosch op              19 mei 2022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IMG-20220525-WA0008">
            <a:extLst>
              <a:ext uri="{FF2B5EF4-FFF2-40B4-BE49-F238E27FC236}">
                <a16:creationId xmlns:a16="http://schemas.microsoft.com/office/drawing/2014/main" id="{33D9101D-DA73-3066-38D7-991FC299719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3524253" y="0"/>
            <a:ext cx="5143499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IMG-20220525-WA0009">
            <a:extLst>
              <a:ext uri="{FF2B5EF4-FFF2-40B4-BE49-F238E27FC236}">
                <a16:creationId xmlns:a16="http://schemas.microsoft.com/office/drawing/2014/main" id="{CB61D574-F3EC-EA5F-EA34-033545C62AD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3524253" y="0"/>
            <a:ext cx="5143499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IMG-20220525-WA0010">
            <a:extLst>
              <a:ext uri="{FF2B5EF4-FFF2-40B4-BE49-F238E27FC236}">
                <a16:creationId xmlns:a16="http://schemas.microsoft.com/office/drawing/2014/main" id="{8E558042-6A02-EB48-DC35-2D8C9903E2F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3524253" y="0"/>
            <a:ext cx="5143499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IMG-20220525-WA0011">
            <a:extLst>
              <a:ext uri="{FF2B5EF4-FFF2-40B4-BE49-F238E27FC236}">
                <a16:creationId xmlns:a16="http://schemas.microsoft.com/office/drawing/2014/main" id="{BD047820-D807-DC70-98B5-74EFDBEA8A5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3524253" y="0"/>
            <a:ext cx="5143499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IMG-20220525-WA0012">
            <a:extLst>
              <a:ext uri="{FF2B5EF4-FFF2-40B4-BE49-F238E27FC236}">
                <a16:creationId xmlns:a16="http://schemas.microsoft.com/office/drawing/2014/main" id="{A627FF28-E5A7-CD7D-EC49-395A63A3077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3524253" y="0"/>
            <a:ext cx="5143499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IMG-20220525-WA0013">
            <a:extLst>
              <a:ext uri="{FF2B5EF4-FFF2-40B4-BE49-F238E27FC236}">
                <a16:creationId xmlns:a16="http://schemas.microsoft.com/office/drawing/2014/main" id="{B4CB4DE1-DCC1-93D7-F0FF-BBA6D203E00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1524003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IMG-20220525-WA0014">
            <a:extLst>
              <a:ext uri="{FF2B5EF4-FFF2-40B4-BE49-F238E27FC236}">
                <a16:creationId xmlns:a16="http://schemas.microsoft.com/office/drawing/2014/main" id="{DC72C425-6A05-F3A4-7AFD-E7E928F5D91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1524003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IMG-20220525-WA0015">
            <a:extLst>
              <a:ext uri="{FF2B5EF4-FFF2-40B4-BE49-F238E27FC236}">
                <a16:creationId xmlns:a16="http://schemas.microsoft.com/office/drawing/2014/main" id="{9C07E830-C082-1F00-FD54-10F2232E95B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1524003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IMG-20220525-WA0016">
            <a:extLst>
              <a:ext uri="{FF2B5EF4-FFF2-40B4-BE49-F238E27FC236}">
                <a16:creationId xmlns:a16="http://schemas.microsoft.com/office/drawing/2014/main" id="{42DCB2E5-B883-AB90-D822-D028C882C43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1524003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IMG-20220525-WA0017">
            <a:extLst>
              <a:ext uri="{FF2B5EF4-FFF2-40B4-BE49-F238E27FC236}">
                <a16:creationId xmlns:a16="http://schemas.microsoft.com/office/drawing/2014/main" id="{D5258818-79F7-38BD-F4ED-C06E9E72AA9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1524003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IMG-20220525-WA0000">
            <a:extLst>
              <a:ext uri="{FF2B5EF4-FFF2-40B4-BE49-F238E27FC236}">
                <a16:creationId xmlns:a16="http://schemas.microsoft.com/office/drawing/2014/main" id="{FF641AC8-D0CE-EA66-28BE-92801BAFE02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3524253" y="0"/>
            <a:ext cx="5143499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IMG-20220525-WA0018">
            <a:extLst>
              <a:ext uri="{FF2B5EF4-FFF2-40B4-BE49-F238E27FC236}">
                <a16:creationId xmlns:a16="http://schemas.microsoft.com/office/drawing/2014/main" id="{F5A704B8-2EB7-6AB7-8F56-05C2B70E629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1524003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IMG-20220525-WA0019">
            <a:extLst>
              <a:ext uri="{FF2B5EF4-FFF2-40B4-BE49-F238E27FC236}">
                <a16:creationId xmlns:a16="http://schemas.microsoft.com/office/drawing/2014/main" id="{ACEF9BA0-1EF2-40B7-1A79-4B79190F1E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1524003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IMG-20220525-WA0020">
            <a:extLst>
              <a:ext uri="{FF2B5EF4-FFF2-40B4-BE49-F238E27FC236}">
                <a16:creationId xmlns:a16="http://schemas.microsoft.com/office/drawing/2014/main" id="{6FF133C6-8A91-19B1-F0A6-F97A020B8C3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1524003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IMG-20220525-WA0021">
            <a:extLst>
              <a:ext uri="{FF2B5EF4-FFF2-40B4-BE49-F238E27FC236}">
                <a16:creationId xmlns:a16="http://schemas.microsoft.com/office/drawing/2014/main" id="{E9B6235A-8BB5-CF26-9743-06D3FC4FF31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1524003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IMG-20220525-WA0022">
            <a:extLst>
              <a:ext uri="{FF2B5EF4-FFF2-40B4-BE49-F238E27FC236}">
                <a16:creationId xmlns:a16="http://schemas.microsoft.com/office/drawing/2014/main" id="{9C30D123-C3F4-9665-E4F5-B7580EC2EF7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1524003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IMG-20220525-WA0001">
            <a:extLst>
              <a:ext uri="{FF2B5EF4-FFF2-40B4-BE49-F238E27FC236}">
                <a16:creationId xmlns:a16="http://schemas.microsoft.com/office/drawing/2014/main" id="{67DF4FAE-8C83-E28B-15F7-B43B3DC64AF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3524253" y="0"/>
            <a:ext cx="5143499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IMG-20220525-WA0002">
            <a:extLst>
              <a:ext uri="{FF2B5EF4-FFF2-40B4-BE49-F238E27FC236}">
                <a16:creationId xmlns:a16="http://schemas.microsoft.com/office/drawing/2014/main" id="{6408DEC5-A6FC-EBD3-2CD5-1154121AF39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1524003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IMG-20220525-WA0003">
            <a:extLst>
              <a:ext uri="{FF2B5EF4-FFF2-40B4-BE49-F238E27FC236}">
                <a16:creationId xmlns:a16="http://schemas.microsoft.com/office/drawing/2014/main" id="{48C2A456-48D2-457A-CC4B-A85F432C1D6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1524003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IMG-20220525-WA0004">
            <a:extLst>
              <a:ext uri="{FF2B5EF4-FFF2-40B4-BE49-F238E27FC236}">
                <a16:creationId xmlns:a16="http://schemas.microsoft.com/office/drawing/2014/main" id="{21553E2F-1D2A-B4EF-C09F-16B6D171ADF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3524253" y="0"/>
            <a:ext cx="5143499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IMG-20220525-WA0005">
            <a:extLst>
              <a:ext uri="{FF2B5EF4-FFF2-40B4-BE49-F238E27FC236}">
                <a16:creationId xmlns:a16="http://schemas.microsoft.com/office/drawing/2014/main" id="{F69D7F67-13BA-BD20-3BCF-254EE85B86E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3524253" y="0"/>
            <a:ext cx="5143499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IMG-20220525-WA0006">
            <a:extLst>
              <a:ext uri="{FF2B5EF4-FFF2-40B4-BE49-F238E27FC236}">
                <a16:creationId xmlns:a16="http://schemas.microsoft.com/office/drawing/2014/main" id="{5747C425-AAEF-07B3-7A71-419D5323713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3524253" y="0"/>
            <a:ext cx="5143499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IMG-20220525-WA0007">
            <a:extLst>
              <a:ext uri="{FF2B5EF4-FFF2-40B4-BE49-F238E27FC236}">
                <a16:creationId xmlns:a16="http://schemas.microsoft.com/office/drawing/2014/main" id="{F2E0ED5F-9BAD-72C0-2018-7BBC2C10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1524003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9</Words>
  <Application>Microsoft Office PowerPoint</Application>
  <PresentationFormat>Breedbeeld</PresentationFormat>
  <Paragraphs>2</Paragraphs>
  <Slides>24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Castellar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</dc:title>
  <dc:creator>Wil Hoogeveen</dc:creator>
  <cp:lastModifiedBy>Wil Hoogeveen</cp:lastModifiedBy>
  <cp:revision>5</cp:revision>
  <dcterms:created xsi:type="dcterms:W3CDTF">2022-05-25T15:04:55Z</dcterms:created>
  <dcterms:modified xsi:type="dcterms:W3CDTF">2022-05-27T11:52:59Z</dcterms:modified>
</cp:coreProperties>
</file>